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9" roundtripDataSignature="AMtx7mj1E0mrF1AahDnj3w9Fd4GiDqZ3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9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subTitle" idx="1"/>
          </p:nvPr>
        </p:nvSpPr>
        <p:spPr>
          <a:xfrm>
            <a:off x="1143000" y="6040847"/>
            <a:ext cx="6858000" cy="76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ru-RU" sz="3200">
                <a:latin typeface="Arial"/>
                <a:ea typeface="Arial"/>
                <a:cs typeface="Arial"/>
                <a:sym typeface="Arial"/>
              </a:rPr>
              <a:t>Црвени аутомобил</a:t>
            </a:r>
            <a:endParaRPr sz="3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7383" y="277336"/>
            <a:ext cx="8569234" cy="5673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372733" y="6176438"/>
            <a:ext cx="84297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200"/>
              <a:buFont typeface="Arial"/>
              <a:buNone/>
            </a:pPr>
            <a:r>
              <a:rPr lang="ru-RU" sz="1200" dirty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Црвени аутомобил, сцена 1 | </a:t>
            </a:r>
            <a:r>
              <a:rPr lang="ru-RU" sz="1200" b="1" dirty="0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ВРЕМЕ</a:t>
            </a:r>
            <a:r>
              <a:rPr lang="ru-RU" sz="1200" dirty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Недеља, 3. септембар 1939. године | </a:t>
            </a:r>
            <a:r>
              <a:rPr lang="ru-RU" sz="1200" b="1" dirty="0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ru-RU" sz="1200" dirty="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Улица Париска, Калемeгдан, Београд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72701" y="124358"/>
            <a:ext cx="8429700" cy="59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7518" y="6506185"/>
            <a:ext cx="766482" cy="351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xfrm>
            <a:off x="810397" y="6209179"/>
            <a:ext cx="7608113" cy="463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080"/>
              <a:buFont typeface="Arial"/>
              <a:buNone/>
            </a:pP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Црвени аутомобил, сцена 2</a:t>
            </a:r>
            <a:r>
              <a:rPr lang="ru-RU" sz="1200"/>
              <a:t>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ВРЕМЕ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Недеља, 14. април 1940. године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Београдски сајам (Старо сајмиште)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p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50603" y="130616"/>
            <a:ext cx="7567907" cy="5918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5837" y="6504401"/>
            <a:ext cx="768163" cy="35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 txBox="1">
            <a:spLocks noGrp="1"/>
          </p:cNvSpPr>
          <p:nvPr>
            <p:ph type="title"/>
          </p:nvPr>
        </p:nvSpPr>
        <p:spPr>
          <a:xfrm>
            <a:off x="785905" y="6149801"/>
            <a:ext cx="7686600" cy="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Црвени аутомобил, сцена 3 | 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ВРЕМЕ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Недеља, 12. мај 1940. године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некада Космајска, данас Улица Маршала Бирјузова 19, синагога Сукат Шалом, Београд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72786" y="148578"/>
            <a:ext cx="8312728" cy="5918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5837" y="6504401"/>
            <a:ext cx="768163" cy="35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>
            <a:spLocks noGrp="1"/>
          </p:cNvSpPr>
          <p:nvPr>
            <p:ph type="title"/>
          </p:nvPr>
        </p:nvSpPr>
        <p:spPr>
          <a:xfrm>
            <a:off x="689337" y="6021081"/>
            <a:ext cx="77652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Црвени аутомобил, сцена 4</a:t>
            </a:r>
            <a:r>
              <a:rPr lang="ru-RU" sz="1200"/>
              <a:t>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ВРЕМЕ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Понедељак касно поподне, 16. децембар 1940. године уочи Хануке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Теразије, Београд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73374" y="331535"/>
            <a:ext cx="7897092" cy="56290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5837" y="6504401"/>
            <a:ext cx="768163" cy="35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>
            <a:spLocks noGrp="1"/>
          </p:cNvSpPr>
          <p:nvPr>
            <p:ph type="title"/>
          </p:nvPr>
        </p:nvSpPr>
        <p:spPr>
          <a:xfrm>
            <a:off x="623751" y="6139101"/>
            <a:ext cx="8350500" cy="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Црвени аутомобил, сцена 5 |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ВРЕМЕ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Субота увече 5. април, и рано ујутро недељa 6. април 1941. године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стан породице Фрелих, улица Добрачина 18, Београд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84385" y="0"/>
            <a:ext cx="8329685" cy="6059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29988" y="6504401"/>
            <a:ext cx="768163" cy="35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>
            <a:spLocks noGrp="1"/>
          </p:cNvSpPr>
          <p:nvPr>
            <p:ph type="title"/>
          </p:nvPr>
        </p:nvSpPr>
        <p:spPr>
          <a:xfrm>
            <a:off x="659220" y="6271804"/>
            <a:ext cx="7647302" cy="483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Црвени аутомобил, сцена 6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ВРЕМЕ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Субота подне, 26. април 1941. године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 Теразије, Београд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59220" y="181900"/>
            <a:ext cx="8113014" cy="6089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5837" y="6504401"/>
            <a:ext cx="768163" cy="35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"/>
          <p:cNvSpPr txBox="1">
            <a:spLocks noGrp="1"/>
          </p:cNvSpPr>
          <p:nvPr>
            <p:ph type="title"/>
          </p:nvPr>
        </p:nvSpPr>
        <p:spPr>
          <a:xfrm>
            <a:off x="570263" y="6268193"/>
            <a:ext cx="7765200" cy="3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Црвени аутомобил, сцена 7 | 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ВРЕМЕ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Петак вече, 12. септембар 1941. године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 На путу за логор Топовске Шупе, негде на данашњем Булевару ослобођења код Карађорђевог парка, Београд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97154" y="97153"/>
            <a:ext cx="8549700" cy="60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35463" y="6504401"/>
            <a:ext cx="768163" cy="35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>
            <a:spLocks noGrp="1"/>
          </p:cNvSpPr>
          <p:nvPr>
            <p:ph type="title"/>
          </p:nvPr>
        </p:nvSpPr>
        <p:spPr>
          <a:xfrm>
            <a:off x="492891" y="6228191"/>
            <a:ext cx="8158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Црвени аутомобил, сцена 8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ВРЕМЕ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Понедељак, 22. септембар 1941. година, Јеврејска Нова година (Рош-хашана)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 Некада Космајска, данас Улица Маршала Бирјузова 19, синагога Сукат Шалом, Београд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2900" y="0"/>
            <a:ext cx="7918200" cy="59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1633" y="6504401"/>
            <a:ext cx="768163" cy="35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 txBox="1">
            <a:spLocks noGrp="1"/>
          </p:cNvSpPr>
          <p:nvPr>
            <p:ph type="title"/>
          </p:nvPr>
        </p:nvSpPr>
        <p:spPr>
          <a:xfrm>
            <a:off x="391886" y="6169216"/>
            <a:ext cx="7765200" cy="4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Црвени аутомобил, сцена 9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ВРЕМЕ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Уторак, 30. септембар 1941. године (дан пред Јом Кипур)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 У стану, Добрачина 18, и у логору Топовске шупе на Аутокоманди, Улица Табановачка, Београд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" name="Google Shape;147;p10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91886" y="182371"/>
            <a:ext cx="8286600" cy="586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5837" y="6504401"/>
            <a:ext cx="768163" cy="35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1"/>
          <p:cNvSpPr txBox="1">
            <a:spLocks noGrp="1"/>
          </p:cNvSpPr>
          <p:nvPr>
            <p:ph type="title"/>
          </p:nvPr>
        </p:nvSpPr>
        <p:spPr>
          <a:xfrm>
            <a:off x="653144" y="6048104"/>
            <a:ext cx="8490856" cy="404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Црвени аутомобил, сцена 10 | 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ВРЕМЕ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Понедељак, 8. децембар 1941. године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 Стан у Добрачиној 18, Специјална полиција за Јевреје Улица Џорџа Вашингтона 21 и код срушеног моста Краља Александра, угао Улице Карађорђева и Улице Браће Крсмановић, Београд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69359" y="222901"/>
            <a:ext cx="7606478" cy="5622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5837" y="6453052"/>
            <a:ext cx="768163" cy="35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>
            <a:spLocks noGrp="1"/>
          </p:cNvSpPr>
          <p:nvPr>
            <p:ph type="title"/>
          </p:nvPr>
        </p:nvSpPr>
        <p:spPr>
          <a:xfrm>
            <a:off x="492951" y="6079858"/>
            <a:ext cx="8402855" cy="42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Црвени аутомобил, сцена 11 | 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ВРЕМЕ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Ноћ у недељу 5. априла и понедељак 6. април 1942. године | 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Логор на Сајмишту и код срушеног моста Краља Александра, угао Улице Карађорђеве и Улице Браће Крсмановић, Београд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1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21060" y="96891"/>
            <a:ext cx="7754777" cy="5770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5837" y="6504401"/>
            <a:ext cx="768163" cy="35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3"/>
          <p:cNvSpPr txBox="1">
            <a:spLocks noGrp="1"/>
          </p:cNvSpPr>
          <p:nvPr>
            <p:ph type="title"/>
          </p:nvPr>
        </p:nvSpPr>
        <p:spPr>
          <a:xfrm>
            <a:off x="549156" y="6294125"/>
            <a:ext cx="7765200" cy="3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83838"/>
              </a:buClr>
              <a:buSzPts val="1200"/>
              <a:buFont typeface="Arial"/>
              <a:buNone/>
            </a:pP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Црвени аутомобил, сцена 12 |</a:t>
            </a:r>
            <a:r>
              <a:rPr lang="ru-RU" sz="120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ВРЕМЕ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 Петак, 23. август 1957. године | </a:t>
            </a:r>
            <a:r>
              <a:rPr lang="ru-RU" sz="1200" b="1">
                <a:solidFill>
                  <a:srgbClr val="C3512F"/>
                </a:solidFill>
                <a:latin typeface="Arial"/>
                <a:ea typeface="Arial"/>
                <a:cs typeface="Arial"/>
                <a:sym typeface="Arial"/>
              </a:rPr>
              <a:t>МЕСТО</a:t>
            </a:r>
            <a:r>
              <a:rPr lang="ru-RU" sz="1200">
                <a:solidFill>
                  <a:srgbClr val="383838"/>
                </a:solidFill>
                <a:latin typeface="Arial"/>
                <a:ea typeface="Arial"/>
                <a:cs typeface="Arial"/>
                <a:sym typeface="Arial"/>
              </a:rPr>
              <a:t>: Испод Бранковог моста, уз Саву, близу угла Улице Карађорђева и Улице Браће Крсмановић, Београд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49147" y="159396"/>
            <a:ext cx="8210771" cy="5955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75837" y="6504401"/>
            <a:ext cx="768163" cy="353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"/>
          <p:cNvSpPr txBox="1">
            <a:spLocks noGrp="1"/>
          </p:cNvSpPr>
          <p:nvPr>
            <p:ph type="body" idx="1"/>
          </p:nvPr>
        </p:nvSpPr>
        <p:spPr>
          <a:xfrm>
            <a:off x="628650" y="483326"/>
            <a:ext cx="4000500" cy="5693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ru-RU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Аутор новела и педагошког концепта:</a:t>
            </a:r>
            <a:r>
              <a:rPr lang="ru-RU" sz="1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Мишко Станишић</a:t>
            </a:r>
            <a:r>
              <a:rPr lang="ru-RU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педагог, директор мреже Тераформинг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ru-RU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Илустратор:</a:t>
            </a:r>
            <a:r>
              <a:rPr lang="ru-RU" sz="1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150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Силва Вујовић,</a:t>
            </a:r>
            <a:r>
              <a:rPr lang="ru-RU" sz="1200" b="1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Београд</a:t>
            </a:r>
            <a:endParaRPr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ru-RU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Истраживач:</a:t>
            </a:r>
            <a:r>
              <a:rPr lang="ru-RU" sz="1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Др Чедомила Маринковић</a:t>
            </a:r>
            <a:r>
              <a:rPr lang="ru-RU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историчар уметности, Београд</a:t>
            </a:r>
            <a:br>
              <a:rPr lang="ru-RU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 i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 азбучном реду:</a:t>
            </a:r>
            <a:endParaRPr sz="12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None/>
            </a:pPr>
            <a:r>
              <a:rPr lang="ru-RU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Стручни тим:</a:t>
            </a:r>
            <a:r>
              <a:rPr lang="ru-RU" sz="1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1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Невена Бајалица</a:t>
            </a:r>
            <a:r>
              <a:rPr lang="ru-RU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педагог у Кући Ане Франк, Амстердам, Холандија</a:t>
            </a:r>
            <a:br>
              <a:rPr lang="ru-RU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Др Милан Кољанин</a:t>
            </a:r>
            <a:r>
              <a:rPr lang="ru-RU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историчар, Београд</a:t>
            </a:r>
            <a:br>
              <a:rPr lang="ru-RU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Александар Саша Нећак</a:t>
            </a:r>
            <a:r>
              <a:rPr lang="ru-RU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стручни саветник, Београд</a:t>
            </a:r>
            <a:br>
              <a:rPr lang="ru-RU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Др Санела Шмид</a:t>
            </a:r>
            <a:r>
              <a:rPr lang="ru-RU" sz="1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историчар, Нирмберг, Немачка</a:t>
            </a: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4"/>
          <p:cNvSpPr txBox="1">
            <a:spLocks noGrp="1"/>
          </p:cNvSpPr>
          <p:nvPr>
            <p:ph type="body" idx="2"/>
          </p:nvPr>
        </p:nvSpPr>
        <p:spPr>
          <a:xfrm>
            <a:off x="4629150" y="483326"/>
            <a:ext cx="3886200" cy="5693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7864"/>
              <a:buNone/>
            </a:pPr>
            <a:r>
              <a:rPr lang="ru-RU" sz="2357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Приручник за наставнике:</a:t>
            </a:r>
            <a:r>
              <a:rPr lang="ru-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Биљана Албахари</a:t>
            </a:r>
            <a: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библиотекар, Одељење за библиографију, Народна библиотека Србије, Београд</a:t>
            </a:r>
            <a:b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Наташа Костић</a:t>
            </a:r>
            <a: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наставница историје, УДИ Euroclio, Младеновац</a:t>
            </a:r>
            <a:b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Тијана Ковчић</a:t>
            </a:r>
            <a: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архивист, Историјски архив Београда</a:t>
            </a:r>
            <a:b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Др Василије Милновић</a:t>
            </a:r>
            <a: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руководилац Центра за науку Универзитетске библиотеке ”Светозар Марковић”, Београд</a:t>
            </a:r>
            <a:b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Александар Тодосијевић</a:t>
            </a:r>
            <a: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наставник историје, УДИ Euroclio, Београд</a:t>
            </a:r>
            <a:b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Проф. др Марко Шуица</a:t>
            </a:r>
            <a: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историчар, Одељење за историју Филозофског факултета у Београду</a:t>
            </a:r>
            <a:endParaRPr sz="175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67864"/>
              <a:buNone/>
            </a:pPr>
            <a:r>
              <a:rPr lang="ru-RU" sz="2357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Реализација:</a:t>
            </a:r>
            <a:r>
              <a:rPr lang="ru-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Александар Станишић</a:t>
            </a:r>
            <a: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превод на енглески</a:t>
            </a:r>
            <a:b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Милана Мејтес</a:t>
            </a:r>
            <a: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лектура енглеског превода</a:t>
            </a:r>
            <a: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Сандра Светлица</a:t>
            </a:r>
            <a: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координатор пројекта</a:t>
            </a:r>
            <a:b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Тамара Ивановић</a:t>
            </a:r>
            <a: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 волонтер/практикант</a:t>
            </a:r>
            <a:b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ru-RU" sz="175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Снежана Орчић</a:t>
            </a:r>
            <a:r>
              <a:rPr lang="ru-RU" sz="17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организација</a:t>
            </a:r>
            <a:endParaRPr sz="175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176" name="Google Shape;17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972" y="5669177"/>
            <a:ext cx="2584928" cy="1188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</Words>
  <Application>Microsoft Office PowerPoint</Application>
  <PresentationFormat>On-screen Show (4:3)</PresentationFormat>
  <Paragraphs>19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Црвени аутомобил, сцена 1 | ВРЕМЕ: Недеља, 3. септембар 1939. године | МЕСТО: Улица Париска, Калемeгдан, Београд</vt:lpstr>
      <vt:lpstr>Црвени аутомобил, сцена 2 | ВРЕМЕ: Недеља, 14. април 1940. године | МЕСТО: Београдски сајам (Старо сајмиште)</vt:lpstr>
      <vt:lpstr>Црвени аутомобил, сцена 3 |  ВРЕМЕ: Недеља, 12. мај 1940. године | МЕСТО: некада Космајска, данас Улица Маршала Бирјузова 19, синагога Сукат Шалом, Београд</vt:lpstr>
      <vt:lpstr>Црвени аутомобил, сцена 4 | ВРЕМЕ: Понедељак касно поподне, 16. децембар 1940. године уочи Хануке | МЕСТО: Теразије, Београд</vt:lpstr>
      <vt:lpstr>Црвени аутомобил, сцена 5 | ВРЕМЕ: Субота увече 5. април, и рано ујутро недељa 6. април 1941. године | МЕСТО: стан породице Фрелих, улица Добрачина 18, Београд</vt:lpstr>
      <vt:lpstr>Црвени аутомобил, сцена 6  | ВРЕМЕ: Субота подне, 26. април 1941. године | МЕСТО: Теразије, Београд</vt:lpstr>
      <vt:lpstr>Црвени аутомобил, сцена 7 |  ВРЕМЕ: Петак вече, 12. септембар 1941. године | МЕСТО: На путу за логор Топовске Шупе, негде на данашњем Булевару ослобођења код Карађорђевог парка, Београд</vt:lpstr>
      <vt:lpstr>Црвени аутомобил, сцена 8  | ВРЕМЕ: Понедељак, 22. септембар 1941. година, Јеврејска Нова година (Рош-хашана) | МЕСТО: Некада Космајска, данас Улица Маршала Бирјузова 19, синагога Сукат Шалом, Београд</vt:lpstr>
      <vt:lpstr>Црвени аутомобил, сцена 9  | ВРЕМЕ: Уторак, 30. септембар 1941. године (дан пред Јом Кипур) | МЕСТО: У стану, Добрачина 18, и у логору Топовске шупе на Аутокоманди, Улица Табановачка, Београд</vt:lpstr>
      <vt:lpstr>Црвени аутомобил, сцена 10 |  ВРЕМЕ: Понедељак, 8. децембар 1941. године | МЕСТО: Стан у Добрачиној 18, Специјална полиција за Јевреје Улица Џорџа Вашингтона 21 и код срушеног моста Краља Александра, угао Улице Карађорђева и Улице Браће Крсмановић, Београд</vt:lpstr>
      <vt:lpstr>Црвени аутомобил, сцена 11 |  ВРЕМЕ: Ноћ у недељу 5. априла и понедељак 6. април 1942. године | МЕСТО: Логор на Сајмишту и код срушеног моста Краља Александра, угао Улице Карађорђеве и Улице Браће Крсмановић, Београд</vt:lpstr>
      <vt:lpstr>Црвени аутомобил, сцена 12 | ВРЕМЕ: Петак, 23. август 1957. године | МЕСТО: Испод Бранковог моста, уз Саву, близу угла Улице Карађорђева и Улице Браће Крсмановић, Београд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Snezana</dc:creator>
  <cp:lastModifiedBy>Snezana</cp:lastModifiedBy>
  <cp:revision>1</cp:revision>
  <dcterms:created xsi:type="dcterms:W3CDTF">2021-02-11T09:15:42Z</dcterms:created>
  <dcterms:modified xsi:type="dcterms:W3CDTF">2021-03-03T13:02:16Z</dcterms:modified>
</cp:coreProperties>
</file>